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6A6A6"/>
    <a:srgbClr val="FFFFFF"/>
    <a:srgbClr val="0D0D0D"/>
    <a:srgbClr val="E6E6E6"/>
    <a:srgbClr val="625856"/>
    <a:srgbClr val="D04040"/>
    <a:srgbClr val="0F1015"/>
    <a:srgbClr val="3A3F3E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B016-F7D5-4BDE-BC31-89E7F0040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578DE3-257D-4A5F-850D-FA1F8AC22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15D85-EC7D-4F30-A4A6-D4F6FE34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0FE38-B526-40F4-94DC-1DECF6E7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84A6-8EE8-44B0-A6E8-D64BCA6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1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2E41E-DA0A-46BC-A0FB-47A9F890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B7BB1-6FD5-4D77-8E0C-7ED952FA1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FF3EF-C57E-4D1A-8878-F9A3A482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904C8-0F9E-4821-AE0A-1F0B4EA0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615A0-3EA4-493D-B7B4-5C8F3DA0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5F296F-9352-44E9-8F5E-0F3A52F62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D2511-DEA3-4735-BB4B-9874642CE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9C496-1CDA-4306-A28C-E85FF54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EFE77-84DD-44AA-AFCD-265BE99FC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5D794-7414-406A-B523-961EAEB1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9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087C-45CB-44A8-815F-0E2E3962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34697F-0935-4A77-A3A8-5020F572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365E04-752E-487D-8FD4-E87F6975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D4D6CF-D8DB-471D-AB28-70F2814A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275A7-DDC1-4BCE-9909-AD7C8F60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34000-36C9-40DB-B1D2-D0B53D32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0FAA9-D616-4C45-8E9B-98AD182B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CDAF9-BF50-4F1F-8ECC-9998B0FD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B476F-A417-4158-BFDB-F2DDEF41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A1FAF-4B8B-451A-B7D2-A7192D92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B5315-B144-4624-9FFA-927AA84D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0768E-D86B-414F-9D0A-ADC4B9DF0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681B2B-DE81-4DB0-86E3-18D93C47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AC580B-69AD-463D-84E0-6EB5E8AE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CB60E5-61AF-447E-94CF-BB9C68F1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DA683-5CEF-4C7F-AF69-7D1E8558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2A4D-49A9-4A98-A088-48047B49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450588-0D8C-4328-B5F1-78C8B76F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AA24D-E3FF-45F8-899B-54214E8F5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C3612C-8A70-4D67-AF67-873124EBF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B57014-558D-4563-A74D-EB8AC0DE2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0A27B4-BFF2-4EA8-8D3C-3DCB52D0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EE77CD-C4F2-41A8-99F7-A94371FF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E7D7FD-4B7C-4ABD-84DE-5AEC9FE2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7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D5A4-0D91-4857-ACCC-E70A6EC1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9D7E-F7B8-4B88-BACD-BB6F327E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1AF7F3-9BCA-4A1D-8EFA-4F0FA560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F1EA34-8A7B-4840-B03E-90D899D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9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5C0442-068B-475B-BA74-55A6CB4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8319C7-1B3B-4B6E-8BC9-E0ABF4E3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32A9A-1A74-4DBE-BEB7-8BB7443B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8BFE-983A-4B42-81C9-E624A9AA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C02AB-BBCC-4585-BB20-423AABA5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EAC24-25AF-479B-9076-F0C580492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63ED98-7346-424A-8179-EF72BCB1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4FD96-2231-431C-8567-AF73E76C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6E49A-8D50-47C1-8FBA-2692CB00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5B0C0-DF29-4214-92FC-3B9DB6F9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59F272-BABE-4DA6-88AE-252690BF1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1FE74-9EF8-4296-B41D-6A6D6D45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15CA6-8551-4FDC-BDBC-CD04324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D35D8-A717-47C6-8490-E7A2C81F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85FCBE-8924-4284-9B64-EEF501D8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F1575-695C-466D-B2BE-B9DD6523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E9070-AA5D-447A-938F-36CC9F7D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E8B46-C901-4131-8F50-5AEBFA594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CA2FC-5A4E-42C1-AA3A-C1EADFC5585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65FF4-0DB4-4213-B3ED-FF2A930DF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BFD45-83CE-474E-8D5A-7A1189A09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0D6B2-CCC3-4F1B-9728-80583C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8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youtu.be/Jm--vvDt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0D5F20-2674-4086-BB11-3D0645BBB3A7}"/>
              </a:ext>
            </a:extLst>
          </p:cNvPr>
          <p:cNvSpPr txBox="1"/>
          <p:nvPr/>
        </p:nvSpPr>
        <p:spPr>
          <a:xfrm>
            <a:off x="4562474" y="2729463"/>
            <a:ext cx="30670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Hades Fiesta 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기획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1BB9C-AE73-45A9-BD69-BF7645F88C4E}"/>
              </a:ext>
            </a:extLst>
          </p:cNvPr>
          <p:cNvSpPr txBox="1"/>
          <p:nvPr/>
        </p:nvSpPr>
        <p:spPr>
          <a:xfrm>
            <a:off x="10153502" y="6175808"/>
            <a:ext cx="1638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홍승언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55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3417439" y="4805487"/>
            <a:ext cx="7109625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-  2</a:t>
            </a:r>
            <a:r>
              <a:rPr lang="ko-KR" altLang="en-US" sz="1200" dirty="0"/>
              <a:t>스테이지로 넘어가는 부분으로 캐릭터랑 보스가 같이 떨어지게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보스가 바닥을 내려치면서 바닥이 부서지게 </a:t>
            </a:r>
            <a:r>
              <a:rPr lang="ko-KR" altLang="en-US" sz="1200" dirty="0" err="1"/>
              <a:t>되고오른쪽</a:t>
            </a:r>
            <a:r>
              <a:rPr lang="ko-KR" altLang="en-US" sz="1200" dirty="0"/>
              <a:t> 영상처럼 부서지면서 내려가게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부서지면서 내려가는 부분은 연출로 진행 예정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이때 캐릭터와 보스 모두 무적판정으로 변경</a:t>
            </a:r>
            <a:endParaRPr lang="en-US" altLang="ko-KR" sz="1200" dirty="0"/>
          </a:p>
        </p:txBody>
      </p:sp>
      <p:pic>
        <p:nvPicPr>
          <p:cNvPr id="11" name="Picture 2" descr="https://i.pinimg.com/564x/68/44/35/6844351d04d25ae3f67628b9369a5bb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6"/>
          <a:stretch/>
        </p:blipFill>
        <p:spPr bwMode="auto">
          <a:xfrm>
            <a:off x="2426186" y="1231969"/>
            <a:ext cx="2939056" cy="30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y2meta.com - 2017_08_20 Tekken 7 FR Eliza Combo in Forgotten realm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0856" y="1123896"/>
            <a:ext cx="6096000" cy="3429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 파괴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3408737" y="4495690"/>
            <a:ext cx="682583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바닥이 부서지면서 내려오게 되면 </a:t>
            </a:r>
            <a:r>
              <a:rPr lang="en-US" altLang="ko-KR" sz="1200" dirty="0"/>
              <a:t>2</a:t>
            </a:r>
            <a:r>
              <a:rPr lang="ko-KR" altLang="en-US" sz="1200" dirty="0"/>
              <a:t>스테이지로 넘어오게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처음에는 암흑 상태 였다가 보스 </a:t>
            </a:r>
            <a:r>
              <a:rPr lang="en-US" altLang="ko-KR" sz="1200" dirty="0"/>
              <a:t>HP UI</a:t>
            </a:r>
            <a:r>
              <a:rPr lang="ko-KR" altLang="en-US" sz="1200" dirty="0"/>
              <a:t>가 출력되는 동시에 주변이 밝아지는 방식으로 진행된다</a:t>
            </a:r>
            <a:r>
              <a:rPr lang="en-US" altLang="ko-KR" sz="1200" dirty="0"/>
              <a:t>.</a:t>
            </a:r>
          </a:p>
        </p:txBody>
      </p:sp>
      <p:pic>
        <p:nvPicPr>
          <p:cNvPr id="2050" name="Picture 2" descr="엘든링(ELDEN RING) 암흑의 부산물 아스테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66" y="1405464"/>
            <a:ext cx="4756394" cy="26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2-3 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59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223006" y="4490635"/>
            <a:ext cx="673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보스 사망은 </a:t>
            </a:r>
            <a:r>
              <a:rPr lang="en-US" altLang="ko-KR" sz="1200" dirty="0"/>
              <a:t>2</a:t>
            </a:r>
            <a:r>
              <a:rPr lang="ko-KR" altLang="en-US" sz="1200" dirty="0"/>
              <a:t>스테이지에서 진행 되고 끝나게 되면 엔딩 컷 신 출력</a:t>
            </a:r>
            <a:endParaRPr lang="en-US" altLang="ko-KR" sz="1200" dirty="0"/>
          </a:p>
        </p:txBody>
      </p:sp>
      <p:pic>
        <p:nvPicPr>
          <p:cNvPr id="2050" name="Picture 2" descr="엘든링(ELDEN RING) 암흑의 부산물 아스테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66" y="1405464"/>
            <a:ext cx="4756394" cy="26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080070" y="3672145"/>
            <a:ext cx="673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일반 몬스터를 처치 시에 무조건 </a:t>
            </a:r>
            <a:r>
              <a:rPr lang="ko-KR" altLang="en-US" sz="1200" dirty="0" err="1"/>
              <a:t>드랍되며</a:t>
            </a:r>
            <a:r>
              <a:rPr lang="ko-KR" altLang="en-US" sz="1200" dirty="0"/>
              <a:t> 모은 소울로 무기 강화가 가능하다</a:t>
            </a:r>
            <a:r>
              <a:rPr lang="en-US" altLang="ko-KR" sz="12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 descr="엘든 링] 혹시 공략 보셨습니까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8" t="91190"/>
          <a:stretch/>
        </p:blipFill>
        <p:spPr bwMode="auto">
          <a:xfrm>
            <a:off x="5134707" y="2286000"/>
            <a:ext cx="351133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9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3319117" y="5122219"/>
            <a:ext cx="7067407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다른 스테이지로 이동 될 때 사용되는 화면으로 이미지는 스토리 원화를 그려서 출력할 예정이다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오른쪽 하단에 아이콘을 배치하여 로딩 중 이라는 것을 표현 할 예정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로딩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로딩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게임 로딩화면 바꾸기 | 트오세 인벤">
            <a:extLst>
              <a:ext uri="{FF2B5EF4-FFF2-40B4-BE49-F238E27FC236}">
                <a16:creationId xmlns:a16="http://schemas.microsoft.com/office/drawing/2014/main" id="{C34657DF-2351-0F98-1772-D362A677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54" y="1349681"/>
            <a:ext cx="5957441" cy="35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6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3293950" y="4603333"/>
            <a:ext cx="7067407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스테이지 마다 세이브 포인트가 존재한다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위치는 배 꼬리 부분</a:t>
            </a:r>
            <a:r>
              <a:rPr lang="en-US" altLang="ko-KR" sz="1200" dirty="0"/>
              <a:t>, </a:t>
            </a:r>
            <a:r>
              <a:rPr lang="ko-KR" altLang="en-US" sz="1200" dirty="0"/>
              <a:t>신전 문 앞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보스전</a:t>
            </a:r>
            <a:r>
              <a:rPr lang="ko-KR" altLang="en-US" sz="1200" dirty="0"/>
              <a:t> 앞 총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존재한다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상호작용을 통해 세이브가 가능하고 캐릭터가 사망한 경우 해당 동상에서 부활 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68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세이브 포인트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세이브 포인트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추상 치타 청동 동상 표범 입상 야생 동물 조각 성격 사무실 홈 인테리어 큰 유럽 예술|statue of liberty  collectibles|statues religiousstatue liberty - AliExpress">
            <a:extLst>
              <a:ext uri="{FF2B5EF4-FFF2-40B4-BE49-F238E27FC236}">
                <a16:creationId xmlns:a16="http://schemas.microsoft.com/office/drawing/2014/main" id="{E7F69208-7302-3A4F-E885-17E8EF1F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88" y="1482468"/>
            <a:ext cx="2826787" cy="28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60006-24BF-934D-E462-6460E0782C74}"/>
              </a:ext>
            </a:extLst>
          </p:cNvPr>
          <p:cNvSpPr txBox="1"/>
          <p:nvPr/>
        </p:nvSpPr>
        <p:spPr>
          <a:xfrm>
            <a:off x="7097145" y="1188393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함정 예상 이미지</a:t>
            </a:r>
          </a:p>
        </p:txBody>
      </p:sp>
    </p:spTree>
    <p:extLst>
      <p:ext uri="{BB962C8B-B14F-4D97-AF65-F5344CB8AC3E}">
        <p14:creationId xmlns:p14="http://schemas.microsoft.com/office/powerpoint/2010/main" val="209712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전투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38797BB-7316-899C-2845-0D45323F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79005" y="272336"/>
            <a:ext cx="2398570" cy="35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6497FA1-BC5F-CDC0-FF9C-889741C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34" y="423871"/>
            <a:ext cx="2877445" cy="32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54AB48-9F6B-C95B-24A5-C59C33B648E5}"/>
              </a:ext>
            </a:extLst>
          </p:cNvPr>
          <p:cNvSpPr txBox="1"/>
          <p:nvPr/>
        </p:nvSpPr>
        <p:spPr>
          <a:xfrm>
            <a:off x="3309084" y="4026432"/>
            <a:ext cx="7067407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첫번째 스테이지로 시작할 때 배를 탑승한 채로 시작한다</a:t>
            </a:r>
            <a:r>
              <a:rPr lang="en-US" altLang="ko-KR" sz="1200" dirty="0"/>
              <a:t>. </a:t>
            </a:r>
            <a:r>
              <a:rPr lang="ko-KR" altLang="en-US" sz="1200" dirty="0"/>
              <a:t>디자인은 위에 사진과 같다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일정 시간 뒤에 마법진이 생겨난 뒤에 소환사가 </a:t>
            </a:r>
            <a:r>
              <a:rPr lang="ko-KR" altLang="en-US" sz="1200" dirty="0" err="1"/>
              <a:t>스켈레톤을</a:t>
            </a:r>
            <a:r>
              <a:rPr lang="ko-KR" altLang="en-US" sz="1200" dirty="0"/>
              <a:t> 소환 진행 한 뒤에 전투가 시작된다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컷신으로 진행하면 괜찮을 듯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배가 파도로 인해 지속적으로 흔들리는 효과 필요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배의 꼬리 부분에 세이프 포인트가 존재하여 사망해도 그 자리에서 다시 부활이 가능하다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캐릭터가 바다로 빠지게 되면 바로 즉사한다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전투의 경우 적을 모두 처치해야만 다음 스테이지로 이동이 가능하다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970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697965" y="4457964"/>
            <a:ext cx="7067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배 선원으로서 주인공은 공격을 안하고 적만 </a:t>
            </a:r>
            <a:r>
              <a:rPr lang="ko-KR" altLang="en-US" sz="1200" dirty="0" err="1"/>
              <a:t>타겟팅하여</a:t>
            </a:r>
            <a:r>
              <a:rPr lang="ko-KR" altLang="en-US" sz="1200" dirty="0"/>
              <a:t> 공격한다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해당 </a:t>
            </a:r>
            <a:r>
              <a:rPr lang="en-US" altLang="ko-KR" sz="1200" dirty="0"/>
              <a:t>NPC</a:t>
            </a:r>
            <a:r>
              <a:rPr lang="ko-KR" altLang="en-US" sz="1200" dirty="0"/>
              <a:t>의 경우 적을 공격을 해도 피해를 주지 못한다</a:t>
            </a:r>
            <a:r>
              <a:rPr lang="en-US" altLang="ko-KR" sz="1200" dirty="0"/>
              <a:t>. ( </a:t>
            </a:r>
            <a:r>
              <a:rPr lang="ko-KR" altLang="en-US" sz="1200" dirty="0"/>
              <a:t>공격력 </a:t>
            </a:r>
            <a:r>
              <a:rPr lang="en-US" altLang="ko-KR" sz="1200" dirty="0"/>
              <a:t>0 )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주인공이 상대 적을 처치 할 때 마다 </a:t>
            </a:r>
            <a:r>
              <a:rPr lang="en-US" altLang="ko-KR" sz="1200" dirty="0"/>
              <a:t>1~2</a:t>
            </a:r>
            <a:r>
              <a:rPr lang="ko-KR" altLang="en-US" sz="1200" dirty="0"/>
              <a:t>명 씩 사망하게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칼 공격만 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6A6F5B-795C-872E-711F-12AC348E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37" y="849427"/>
            <a:ext cx="1960295" cy="31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상호 작용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697965" y="4994860"/>
            <a:ext cx="70674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신전에 문이 있어 상호 작용 키 </a:t>
            </a:r>
            <a:r>
              <a:rPr lang="en-US" altLang="ko-KR" sz="1200" dirty="0"/>
              <a:t>( G</a:t>
            </a:r>
            <a:r>
              <a:rPr lang="ko-KR" altLang="en-US" sz="1200" dirty="0"/>
              <a:t>키</a:t>
            </a:r>
            <a:r>
              <a:rPr lang="en-US" altLang="ko-KR" sz="1200" dirty="0"/>
              <a:t> )</a:t>
            </a:r>
            <a:r>
              <a:rPr lang="ko-KR" altLang="en-US" sz="1200" dirty="0"/>
              <a:t>를 이용하여 양손으로 문 여는 모션 </a:t>
            </a:r>
            <a:r>
              <a:rPr lang="en-US" altLang="ko-KR" sz="1200" dirty="0"/>
              <a:t>(</a:t>
            </a:r>
            <a:r>
              <a:rPr lang="ko-KR" altLang="en-US" sz="1200" dirty="0"/>
              <a:t>오른쪽 사진</a:t>
            </a:r>
            <a:r>
              <a:rPr lang="en-US" altLang="ko-KR" sz="1200" dirty="0"/>
              <a:t>) </a:t>
            </a:r>
            <a:r>
              <a:rPr lang="ko-KR" altLang="en-US" sz="1200" dirty="0"/>
              <a:t>출력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왼쪽 이미지는 예상 신전 문 디자인</a:t>
            </a: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C5A0D-8FFD-ADC2-DB7C-1AC5D8AD1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22" y="1256376"/>
            <a:ext cx="2411704" cy="34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C14266-2C9E-3FC9-DCEA-B20884F6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890" y="1409233"/>
            <a:ext cx="3080901" cy="31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7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퍼즐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786554" y="4310861"/>
            <a:ext cx="70674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신전 문을 열 수 있는 </a:t>
            </a:r>
            <a:r>
              <a:rPr lang="ko-KR" altLang="en-US" sz="1200" dirty="0" err="1"/>
              <a:t>기믹으로</a:t>
            </a:r>
            <a:r>
              <a:rPr lang="ko-KR" altLang="en-US" sz="1200" dirty="0"/>
              <a:t> 그림 퍼즐이 존재한다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그림 퍼즐은 상호작용을 통해 풀 수 있도록 진행 할 예정이다</a:t>
            </a:r>
            <a:r>
              <a:rPr lang="en-US" altLang="ko-KR" sz="1200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D7E0A-CF0B-A6CD-15BE-004AC341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941" y="1921892"/>
            <a:ext cx="3824635" cy="216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D6040-90E5-70C2-B5A4-82529C8FA038}"/>
              </a:ext>
            </a:extLst>
          </p:cNvPr>
          <p:cNvSpPr txBox="1"/>
          <p:nvPr/>
        </p:nvSpPr>
        <p:spPr>
          <a:xfrm>
            <a:off x="7888938" y="1695450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그림 퍼즐 예상 이미지</a:t>
            </a:r>
          </a:p>
        </p:txBody>
      </p:sp>
    </p:spTree>
    <p:extLst>
      <p:ext uri="{BB962C8B-B14F-4D97-AF65-F5344CB8AC3E}">
        <p14:creationId xmlns:p14="http://schemas.microsoft.com/office/powerpoint/2010/main" val="86306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675303" y="4540189"/>
            <a:ext cx="52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캐릭터가 들고 있는 방패를 이용하여</a:t>
            </a:r>
            <a:r>
              <a:rPr lang="en-US" altLang="ko-KR" sz="1200" dirty="0"/>
              <a:t> (</a:t>
            </a:r>
            <a:r>
              <a:rPr lang="ko-KR" altLang="en-US" sz="1200" dirty="0"/>
              <a:t>마우스 왼쪽클릭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적의 공격을 타이밍에 맞추어서 클릭 할 경우 </a:t>
            </a:r>
            <a:r>
              <a:rPr lang="ko-KR" altLang="en-US" sz="1200" dirty="0" err="1"/>
              <a:t>패링이</a:t>
            </a:r>
            <a:r>
              <a:rPr lang="ko-KR" altLang="en-US" sz="1200" dirty="0"/>
              <a:t>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" name="Picture 4" descr="다크소울 - 패링의 중요성 : 네이버 블로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03" y="1666875"/>
            <a:ext cx="46101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패링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빠지는 함정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536353" y="4488681"/>
            <a:ext cx="70674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트리거를 이용해 캐릭터가 지나가게 되면 바닥이 무너지게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오른쪽 이미지처럼 무너지는 바닥의 경우 표시를 한다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y2meta.com - 2017_08_20 Tekken 7 FR Eliza Combo in Forgotten realm(360p)">
            <a:hlinkClick r:id="" action="ppaction://media"/>
            <a:extLst>
              <a:ext uri="{FF2B5EF4-FFF2-40B4-BE49-F238E27FC236}">
                <a16:creationId xmlns:a16="http://schemas.microsoft.com/office/drawing/2014/main" id="{9171A6FB-401F-A85A-9396-BD1C0A960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727" y="1419225"/>
            <a:ext cx="5046442" cy="283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0FA1-480D-E8B5-DF00-5161E43FFE39}"/>
              </a:ext>
            </a:extLst>
          </p:cNvPr>
          <p:cNvSpPr txBox="1"/>
          <p:nvPr/>
        </p:nvSpPr>
        <p:spPr>
          <a:xfrm>
            <a:off x="5468867" y="1188393"/>
            <a:ext cx="18053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바닥이 무너지며 떨어지는 영상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3EE78A-D123-F38C-1869-77F34ABD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31" y="905049"/>
            <a:ext cx="22479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8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횃불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114065" y="4572571"/>
            <a:ext cx="70674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트리거를 이용해 캐릭터가 지나가는 기둥에 횃불이 켜진다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다시 꺼지지 않고 지속적으로 </a:t>
            </a:r>
            <a:r>
              <a:rPr lang="ko-KR" altLang="en-US" sz="1200" dirty="0" err="1"/>
              <a:t>켜져있다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Picture 2" descr="https://i.pinimg.com/564x/fa/c6/e6/fac6e6eeab007fb3500fe735bc6f1a42.jpg">
            <a:extLst>
              <a:ext uri="{FF2B5EF4-FFF2-40B4-BE49-F238E27FC236}">
                <a16:creationId xmlns:a16="http://schemas.microsoft.com/office/drawing/2014/main" id="{97D9E0D0-C70C-F757-668A-CD31E170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076" y="937490"/>
            <a:ext cx="2247383" cy="34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63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 앞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안개 미로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203051" y="4460427"/>
            <a:ext cx="70674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신전 앞까지 가기 위해 지나가야 하는 미로이다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해당 미로는 안개로 시야가 짧아지게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신전 앞에 있는 그림 퍼즐을 풀게 되면 미로의 안개는 거치게 된다</a:t>
            </a:r>
            <a:r>
              <a:rPr lang="en-US" altLang="ko-KR" sz="1200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332FB-A4EC-2ABE-FE9B-447943BE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42" y="1147698"/>
            <a:ext cx="2650528" cy="2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29FD54-83C2-C429-64D1-9D072BEDC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343" y="1085490"/>
            <a:ext cx="20288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C608E-B6AD-C979-5EB3-75C3929B6DF2}"/>
              </a:ext>
            </a:extLst>
          </p:cNvPr>
          <p:cNvSpPr txBox="1"/>
          <p:nvPr/>
        </p:nvSpPr>
        <p:spPr>
          <a:xfrm>
            <a:off x="6563470" y="246697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08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신전 앞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97B6-42D7-2FFB-E39A-7026E1FE91A0}"/>
              </a:ext>
            </a:extLst>
          </p:cNvPr>
          <p:cNvSpPr txBox="1"/>
          <p:nvPr/>
        </p:nvSpPr>
        <p:spPr>
          <a:xfrm>
            <a:off x="3203051" y="4460427"/>
            <a:ext cx="70674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미로 안에서 트리거를 이용하여 함정이 발동함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캐릭터가 트리거에 걸리게 되면 함정의 전조 모션을 넣어 회피가 가능하다</a:t>
            </a:r>
            <a:r>
              <a:rPr lang="en-US" altLang="ko-KR" sz="1200" dirty="0"/>
              <a:t>. ( </a:t>
            </a:r>
            <a:r>
              <a:rPr lang="ko-KR" altLang="en-US" sz="1200" dirty="0"/>
              <a:t>전조 모션은 </a:t>
            </a:r>
            <a:r>
              <a:rPr lang="en-US" altLang="ko-KR" sz="1200" dirty="0"/>
              <a:t>2 ~ 3</a:t>
            </a:r>
            <a:r>
              <a:rPr lang="ko-KR" altLang="en-US" sz="1200" dirty="0"/>
              <a:t>초 </a:t>
            </a:r>
            <a:r>
              <a:rPr lang="en-US" altLang="ko-KR" sz="1200" dirty="0"/>
              <a:t>)</a:t>
            </a:r>
          </a:p>
        </p:txBody>
      </p:sp>
      <p:pic>
        <p:nvPicPr>
          <p:cNvPr id="6146" name="Picture 2" descr="페이트 온라인, 인스턴스 던전 영상">
            <a:extLst>
              <a:ext uri="{FF2B5EF4-FFF2-40B4-BE49-F238E27FC236}">
                <a16:creationId xmlns:a16="http://schemas.microsoft.com/office/drawing/2014/main" id="{81994988-4337-A264-E2FB-710D28290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1" r="25144"/>
          <a:stretch/>
        </p:blipFill>
        <p:spPr bwMode="auto">
          <a:xfrm>
            <a:off x="4917346" y="1240465"/>
            <a:ext cx="2357307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43057-955E-3560-A2E8-4EF816F0ABD1}"/>
              </a:ext>
            </a:extLst>
          </p:cNvPr>
          <p:cNvSpPr txBox="1"/>
          <p:nvPr/>
        </p:nvSpPr>
        <p:spPr>
          <a:xfrm>
            <a:off x="6201923" y="1009633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함정 </a:t>
            </a:r>
            <a:r>
              <a:rPr lang="ko-KR" altLang="en-US" sz="900" dirty="0"/>
              <a:t>예상 이미지</a:t>
            </a:r>
          </a:p>
        </p:txBody>
      </p:sp>
    </p:spTree>
    <p:extLst>
      <p:ext uri="{BB962C8B-B14F-4D97-AF65-F5344CB8AC3E}">
        <p14:creationId xmlns:p14="http://schemas.microsoft.com/office/powerpoint/2010/main" val="317516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5260965" y="4690083"/>
            <a:ext cx="527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???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타겟팅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8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3689815" y="4714233"/>
            <a:ext cx="638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적을 처치하여 무기가 </a:t>
            </a:r>
            <a:r>
              <a:rPr lang="ko-KR" altLang="en-US" sz="1200" dirty="0" err="1"/>
              <a:t>드랍된</a:t>
            </a:r>
            <a:r>
              <a:rPr lang="ko-KR" altLang="en-US" sz="1200" dirty="0"/>
              <a:t> 것 또는 필드에 떨어져 있는 무기와</a:t>
            </a:r>
            <a:r>
              <a:rPr lang="en-US" altLang="ko-KR" sz="1200" dirty="0"/>
              <a:t> </a:t>
            </a:r>
            <a:r>
              <a:rPr lang="ko-KR" altLang="en-US" sz="1200" dirty="0"/>
              <a:t>상호작용을 통해서</a:t>
            </a:r>
            <a:br>
              <a:rPr lang="en-US" altLang="ko-KR" sz="1200" dirty="0"/>
            </a:br>
            <a:r>
              <a:rPr lang="ko-KR" altLang="en-US" sz="1200" dirty="0"/>
              <a:t> 인벤토리에 저장되어 해당 무기의 정보 확인이 가능하다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Picture 2" descr="초기 육성 방향을 정하는 길잡이, 엘든 링의 10가지 베이스 소개 | 엘든 링 인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75" y="1463880"/>
            <a:ext cx="5330825" cy="299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9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6961428" y="3198167"/>
            <a:ext cx="52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캐릭터가 들고 있는 방패를 이용하여</a:t>
            </a:r>
            <a:r>
              <a:rPr lang="en-US" altLang="ko-KR" sz="1200" dirty="0"/>
              <a:t> (</a:t>
            </a:r>
            <a:r>
              <a:rPr lang="ko-KR" altLang="en-US" sz="1200" dirty="0"/>
              <a:t>마우스 왼쪽클릭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적의 공격을 타이밍에 맞추어서 클릭 할 경우 </a:t>
            </a:r>
            <a:r>
              <a:rPr lang="ko-KR" altLang="en-US" sz="1200" dirty="0" err="1"/>
              <a:t>패링이</a:t>
            </a:r>
            <a:r>
              <a:rPr lang="ko-KR" altLang="en-US" sz="1200" dirty="0"/>
              <a:t>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978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강화 시스템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60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988247" y="4533000"/>
            <a:ext cx="5273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양손으로 잡는 칼날이 몸통길이의 무기이다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해당 무기를 장착 할 경우 기존 한손검 무기보다</a:t>
            </a:r>
            <a:endParaRPr lang="en-US" altLang="ko-KR" sz="1200"/>
          </a:p>
          <a:p>
            <a:r>
              <a:rPr lang="ko-KR" altLang="en-US" sz="1200"/>
              <a:t>공격속도가 느리지만 한번의 대미지가 상당히 높다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대검 스킬 </a:t>
            </a:r>
            <a:r>
              <a:rPr lang="en-US" altLang="ko-KR" sz="1200"/>
              <a:t>– </a:t>
            </a:r>
            <a:r>
              <a:rPr lang="ko-KR" altLang="en-US" sz="1200"/>
              <a:t>내려찍기 </a:t>
            </a:r>
            <a:r>
              <a:rPr lang="en-US" altLang="ko-KR" sz="1200"/>
              <a:t>5:56 ~ </a:t>
            </a:r>
          </a:p>
          <a:p>
            <a:r>
              <a:rPr lang="ko-KR" altLang="en-US" sz="1200"/>
              <a:t>참고 영상 </a:t>
            </a:r>
            <a:r>
              <a:rPr lang="en-US" altLang="ko-KR" sz="1200"/>
              <a:t>: </a:t>
            </a:r>
            <a:r>
              <a:rPr lang="en-US" altLang="ko-KR" sz="1200">
                <a:hlinkClick r:id="rId2"/>
              </a:rPr>
              <a:t>https://youtu.be/Jm--vvDtEdU</a:t>
            </a:r>
            <a:endParaRPr lang="en-US" altLang="ko-KR" sz="1200" dirty="0"/>
          </a:p>
        </p:txBody>
      </p:sp>
      <p:pic>
        <p:nvPicPr>
          <p:cNvPr id="11" name="Picture 8" descr="https://i3.ruliweb.com/img/22/03/01/17f44c1662455c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14" y="1564424"/>
            <a:ext cx="4539993" cy="25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62" y="1582709"/>
            <a:ext cx="4539993" cy="2534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종류 추가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849427"/>
            <a:ext cx="2049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1-5-1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3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5870859" y="3238500"/>
            <a:ext cx="527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기존에 있던 모션 사용 예정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종류 추가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849427"/>
            <a:ext cx="2049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1-5-2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한손검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94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432584" y="4321567"/>
            <a:ext cx="5273180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화살 개수에 제한이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공격속도가 빠르지만 대미지가 약하다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활 스킬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화살비</a:t>
            </a:r>
            <a:r>
              <a:rPr lang="ko-KR" altLang="en-US" sz="1200" dirty="0"/>
              <a:t> </a:t>
            </a:r>
            <a:r>
              <a:rPr lang="en-US" altLang="ko-KR" sz="1200" dirty="0"/>
              <a:t>( </a:t>
            </a:r>
            <a:r>
              <a:rPr lang="ko-KR" altLang="en-US" sz="1200" dirty="0"/>
              <a:t>오른쪽 영상 참고</a:t>
            </a:r>
            <a:r>
              <a:rPr lang="en-US" altLang="ko-KR" sz="1200" dirty="0"/>
              <a:t> )</a:t>
            </a:r>
          </a:p>
        </p:txBody>
      </p:sp>
      <p:pic>
        <p:nvPicPr>
          <p:cNvPr id="11" name="원신 엠버 화살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732" y="1382734"/>
            <a:ext cx="4572000" cy="2571750"/>
          </a:xfrm>
          <a:prstGeom prst="rect">
            <a:avLst/>
          </a:prstGeom>
        </p:spPr>
      </p:pic>
      <p:pic>
        <p:nvPicPr>
          <p:cNvPr id="12" name="Picture 2" descr="원신] 피슬 평캔 사용하는 법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43202"/>
          <a:stretch/>
        </p:blipFill>
        <p:spPr bwMode="auto">
          <a:xfrm>
            <a:off x="3557555" y="1524287"/>
            <a:ext cx="1532239" cy="22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종류 추가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849427"/>
            <a:ext cx="2049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1-5-3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0" y="0"/>
            <a:ext cx="1685922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03C00-D25F-475B-B682-AD8769617952}"/>
              </a:ext>
            </a:extLst>
          </p:cNvPr>
          <p:cNvSpPr txBox="1"/>
          <p:nvPr/>
        </p:nvSpPr>
        <p:spPr>
          <a:xfrm>
            <a:off x="4117497" y="4482244"/>
            <a:ext cx="5273180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캐릭터 기준 왼쪽 오른쪽에 </a:t>
            </a:r>
            <a:r>
              <a:rPr lang="en-US" altLang="ko-KR" sz="1200" dirty="0"/>
              <a:t>1</a:t>
            </a:r>
            <a:r>
              <a:rPr lang="ko-KR" altLang="en-US" sz="1200" dirty="0"/>
              <a:t>열로 배치할 예정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-  </a:t>
            </a:r>
            <a:r>
              <a:rPr lang="ko-KR" altLang="en-US" sz="1200" dirty="0"/>
              <a:t>해당 화로는 보스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페이즈에</a:t>
            </a:r>
            <a:r>
              <a:rPr lang="ko-KR" altLang="en-US" sz="1200" dirty="0"/>
              <a:t> 사용되며 연출에 사용할 예정</a:t>
            </a:r>
            <a:endParaRPr lang="en-US" altLang="ko-KR" sz="1200" dirty="0"/>
          </a:p>
        </p:txBody>
      </p:sp>
      <p:pic>
        <p:nvPicPr>
          <p:cNvPr id="14" name="Picture 4" descr="https://i.pinimg.com/564x/6b/0a/4b/6b0a4be94c20c050d7d3c8276a76f6d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24" y="1331659"/>
            <a:ext cx="2555727" cy="28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D92C-022E-4010-82D6-5EE863C631AA}"/>
              </a:ext>
            </a:extLst>
          </p:cNvPr>
          <p:cNvSpPr/>
          <p:nvPr/>
        </p:nvSpPr>
        <p:spPr>
          <a:xfrm>
            <a:off x="310351" y="1419225"/>
            <a:ext cx="1375571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90EC4-E2A7-4966-A9E3-1B94413CC66E}"/>
              </a:ext>
            </a:extLst>
          </p:cNvPr>
          <p:cNvSpPr/>
          <p:nvPr/>
        </p:nvSpPr>
        <p:spPr>
          <a:xfrm>
            <a:off x="310352" y="2190750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           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D4B6B-8095-4997-9E12-03028F3C706A}"/>
              </a:ext>
            </a:extLst>
          </p:cNvPr>
          <p:cNvSpPr/>
          <p:nvPr/>
        </p:nvSpPr>
        <p:spPr>
          <a:xfrm>
            <a:off x="310351" y="2962275"/>
            <a:ext cx="1375571" cy="552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신전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2306" y="23387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2C153-E2E7-4E63-8508-328DA24162BC}"/>
              </a:ext>
            </a:extLst>
          </p:cNvPr>
          <p:cNvSpPr txBox="1"/>
          <p:nvPr/>
        </p:nvSpPr>
        <p:spPr>
          <a:xfrm>
            <a:off x="1948473" y="541650"/>
            <a:ext cx="18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82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1876</TotalTime>
  <Words>839</Words>
  <Application>Microsoft Office PowerPoint</Application>
  <PresentationFormat>와이드스크린</PresentationFormat>
  <Paragraphs>179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홍승언</dc:creator>
  <cp:lastModifiedBy>2596</cp:lastModifiedBy>
  <cp:revision>83</cp:revision>
  <dcterms:created xsi:type="dcterms:W3CDTF">2022-03-19T05:01:33Z</dcterms:created>
  <dcterms:modified xsi:type="dcterms:W3CDTF">2022-08-31T17:01:26Z</dcterms:modified>
</cp:coreProperties>
</file>